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7A29-73C5-456C-AE12-059F6CB5AB82}" type="datetimeFigureOut">
              <a:rPr lang="es-CO" smtClean="0"/>
              <a:t>14/05/2014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7A7F-C65A-449F-AAF9-CA6F0C004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700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7A29-73C5-456C-AE12-059F6CB5AB82}" type="datetimeFigureOut">
              <a:rPr lang="es-CO" smtClean="0"/>
              <a:t>14/05/2014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7A7F-C65A-449F-AAF9-CA6F0C004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191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7A29-73C5-456C-AE12-059F6CB5AB82}" type="datetimeFigureOut">
              <a:rPr lang="es-CO" smtClean="0"/>
              <a:t>14/05/2014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7A7F-C65A-449F-AAF9-CA6F0C004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621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7A29-73C5-456C-AE12-059F6CB5AB82}" type="datetimeFigureOut">
              <a:rPr lang="es-CO" smtClean="0"/>
              <a:t>14/05/2014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7A7F-C65A-449F-AAF9-CA6F0C004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360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7A29-73C5-456C-AE12-059F6CB5AB82}" type="datetimeFigureOut">
              <a:rPr lang="es-CO" smtClean="0"/>
              <a:t>14/05/2014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7A7F-C65A-449F-AAF9-CA6F0C004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599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7A29-73C5-456C-AE12-059F6CB5AB82}" type="datetimeFigureOut">
              <a:rPr lang="es-CO" smtClean="0"/>
              <a:t>14/05/2014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7A7F-C65A-449F-AAF9-CA6F0C004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32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7A29-73C5-456C-AE12-059F6CB5AB82}" type="datetimeFigureOut">
              <a:rPr lang="es-CO" smtClean="0"/>
              <a:t>14/05/2014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7A7F-C65A-449F-AAF9-CA6F0C004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197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7A29-73C5-456C-AE12-059F6CB5AB82}" type="datetimeFigureOut">
              <a:rPr lang="es-CO" smtClean="0"/>
              <a:t>14/05/2014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7A7F-C65A-449F-AAF9-CA6F0C004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517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7A29-73C5-456C-AE12-059F6CB5AB82}" type="datetimeFigureOut">
              <a:rPr lang="es-CO" smtClean="0"/>
              <a:t>14/05/2014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7A7F-C65A-449F-AAF9-CA6F0C004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948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7A29-73C5-456C-AE12-059F6CB5AB82}" type="datetimeFigureOut">
              <a:rPr lang="es-CO" smtClean="0"/>
              <a:t>14/05/2014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7A7F-C65A-449F-AAF9-CA6F0C004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7548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87A29-73C5-456C-AE12-059F6CB5AB82}" type="datetimeFigureOut">
              <a:rPr lang="es-CO" smtClean="0"/>
              <a:t>14/05/2014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07A7F-C65A-449F-AAF9-CA6F0C004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3742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87A29-73C5-456C-AE12-059F6CB5AB82}" type="datetimeFigureOut">
              <a:rPr lang="es-CO" smtClean="0"/>
              <a:t>14/05/2014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07A7F-C65A-449F-AAF9-CA6F0C0048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154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48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9796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Secretaria de Educacion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</dc:creator>
  <cp:lastModifiedBy>IE</cp:lastModifiedBy>
  <cp:revision>1</cp:revision>
  <dcterms:created xsi:type="dcterms:W3CDTF">2014-05-14T15:40:08Z</dcterms:created>
  <dcterms:modified xsi:type="dcterms:W3CDTF">2014-05-14T15:41:31Z</dcterms:modified>
</cp:coreProperties>
</file>